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77" r:id="rId4"/>
    <p:sldId id="260" r:id="rId5"/>
    <p:sldId id="278" r:id="rId6"/>
    <p:sldId id="264" r:id="rId7"/>
    <p:sldId id="274" r:id="rId8"/>
    <p:sldId id="275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E7D22-D46B-9B42-91F1-A9E3105ACA9D}" v="6" dt="2021-02-27T00:30:03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Braskamp" userId="0b3b6bbc284d3414" providerId="LiveId" clId="{C06E7D22-D46B-9B42-91F1-A9E3105ACA9D}"/>
    <pc:docChg chg="custSel addSld delSld modSld">
      <pc:chgData name="Steven Braskamp" userId="0b3b6bbc284d3414" providerId="LiveId" clId="{C06E7D22-D46B-9B42-91F1-A9E3105ACA9D}" dt="2021-02-27T00:31:52.544" v="625" actId="14100"/>
      <pc:docMkLst>
        <pc:docMk/>
      </pc:docMkLst>
      <pc:sldChg chg="modSp mod">
        <pc:chgData name="Steven Braskamp" userId="0b3b6bbc284d3414" providerId="LiveId" clId="{C06E7D22-D46B-9B42-91F1-A9E3105ACA9D}" dt="2021-02-27T00:22:23.498" v="12" actId="255"/>
        <pc:sldMkLst>
          <pc:docMk/>
          <pc:sldMk cId="3429504134" sldId="257"/>
        </pc:sldMkLst>
        <pc:spChg chg="mod">
          <ac:chgData name="Steven Braskamp" userId="0b3b6bbc284d3414" providerId="LiveId" clId="{C06E7D22-D46B-9B42-91F1-A9E3105ACA9D}" dt="2021-02-27T00:22:23.498" v="12" actId="255"/>
          <ac:spMkLst>
            <pc:docMk/>
            <pc:sldMk cId="3429504134" sldId="257"/>
            <ac:spMk id="3" creationId="{7653C0D3-785A-FA4D-A784-959FA6D83D8A}"/>
          </ac:spMkLst>
        </pc:spChg>
      </pc:sldChg>
      <pc:sldChg chg="modSp mod">
        <pc:chgData name="Steven Braskamp" userId="0b3b6bbc284d3414" providerId="LiveId" clId="{C06E7D22-D46B-9B42-91F1-A9E3105ACA9D}" dt="2021-02-27T00:24:26.355" v="59" actId="1076"/>
        <pc:sldMkLst>
          <pc:docMk/>
          <pc:sldMk cId="1840764127" sldId="260"/>
        </pc:sldMkLst>
        <pc:spChg chg="mod">
          <ac:chgData name="Steven Braskamp" userId="0b3b6bbc284d3414" providerId="LiveId" clId="{C06E7D22-D46B-9B42-91F1-A9E3105ACA9D}" dt="2021-02-27T00:22:47.723" v="44" actId="20577"/>
          <ac:spMkLst>
            <pc:docMk/>
            <pc:sldMk cId="1840764127" sldId="260"/>
            <ac:spMk id="2" creationId="{7786B978-15EA-244D-B112-E982DC5B1499}"/>
          </ac:spMkLst>
        </pc:spChg>
        <pc:spChg chg="mod">
          <ac:chgData name="Steven Braskamp" userId="0b3b6bbc284d3414" providerId="LiveId" clId="{C06E7D22-D46B-9B42-91F1-A9E3105ACA9D}" dt="2021-02-27T00:24:26.355" v="59" actId="1076"/>
          <ac:spMkLst>
            <pc:docMk/>
            <pc:sldMk cId="1840764127" sldId="260"/>
            <ac:spMk id="3" creationId="{5E0CA438-5BAB-A24E-AC5C-72C4A14E9066}"/>
          </ac:spMkLst>
        </pc:spChg>
      </pc:sldChg>
      <pc:sldChg chg="modSp mod">
        <pc:chgData name="Steven Braskamp" userId="0b3b6bbc284d3414" providerId="LiveId" clId="{C06E7D22-D46B-9B42-91F1-A9E3105ACA9D}" dt="2021-02-27T00:25:53.370" v="161" actId="20577"/>
        <pc:sldMkLst>
          <pc:docMk/>
          <pc:sldMk cId="2462409510" sldId="264"/>
        </pc:sldMkLst>
        <pc:spChg chg="mod">
          <ac:chgData name="Steven Braskamp" userId="0b3b6bbc284d3414" providerId="LiveId" clId="{C06E7D22-D46B-9B42-91F1-A9E3105ACA9D}" dt="2021-02-27T00:24:47.114" v="144" actId="20577"/>
          <ac:spMkLst>
            <pc:docMk/>
            <pc:sldMk cId="2462409510" sldId="264"/>
            <ac:spMk id="2" creationId="{657274F2-782C-9746-B539-1E2FAB7806E1}"/>
          </ac:spMkLst>
        </pc:spChg>
        <pc:spChg chg="mod">
          <ac:chgData name="Steven Braskamp" userId="0b3b6bbc284d3414" providerId="LiveId" clId="{C06E7D22-D46B-9B42-91F1-A9E3105ACA9D}" dt="2021-02-27T00:25:53.370" v="161" actId="20577"/>
          <ac:spMkLst>
            <pc:docMk/>
            <pc:sldMk cId="2462409510" sldId="264"/>
            <ac:spMk id="3" creationId="{CF10FCAE-9327-324A-A169-7B18F13BCEBA}"/>
          </ac:spMkLst>
        </pc:spChg>
      </pc:sldChg>
      <pc:sldChg chg="modSp mod">
        <pc:chgData name="Steven Braskamp" userId="0b3b6bbc284d3414" providerId="LiveId" clId="{C06E7D22-D46B-9B42-91F1-A9E3105ACA9D}" dt="2021-02-27T00:30:59.629" v="524" actId="14100"/>
        <pc:sldMkLst>
          <pc:docMk/>
          <pc:sldMk cId="3495617002" sldId="265"/>
        </pc:sldMkLst>
        <pc:spChg chg="mod">
          <ac:chgData name="Steven Braskamp" userId="0b3b6bbc284d3414" providerId="LiveId" clId="{C06E7D22-D46B-9B42-91F1-A9E3105ACA9D}" dt="2021-02-27T00:30:59.629" v="524" actId="14100"/>
          <ac:spMkLst>
            <pc:docMk/>
            <pc:sldMk cId="3495617002" sldId="265"/>
            <ac:spMk id="3" creationId="{CF10FCAE-9327-324A-A169-7B18F13BCEBA}"/>
          </ac:spMkLst>
        </pc:spChg>
      </pc:sldChg>
      <pc:sldChg chg="modSp mod">
        <pc:chgData name="Steven Braskamp" userId="0b3b6bbc284d3414" providerId="LiveId" clId="{C06E7D22-D46B-9B42-91F1-A9E3105ACA9D}" dt="2021-02-27T00:31:52.544" v="625" actId="14100"/>
        <pc:sldMkLst>
          <pc:docMk/>
          <pc:sldMk cId="1414111799" sldId="267"/>
        </pc:sldMkLst>
        <pc:spChg chg="mod">
          <ac:chgData name="Steven Braskamp" userId="0b3b6bbc284d3414" providerId="LiveId" clId="{C06E7D22-D46B-9B42-91F1-A9E3105ACA9D}" dt="2021-02-27T00:31:52.544" v="625" actId="14100"/>
          <ac:spMkLst>
            <pc:docMk/>
            <pc:sldMk cId="1414111799" sldId="267"/>
            <ac:spMk id="5" creationId="{32B58CB3-0FED-F64A-AF6F-BD0D837EAA65}"/>
          </ac:spMkLst>
        </pc:spChg>
      </pc:sldChg>
      <pc:sldChg chg="del">
        <pc:chgData name="Steven Braskamp" userId="0b3b6bbc284d3414" providerId="LiveId" clId="{C06E7D22-D46B-9B42-91F1-A9E3105ACA9D}" dt="2021-02-27T00:24:04.573" v="57" actId="2696"/>
        <pc:sldMkLst>
          <pc:docMk/>
          <pc:sldMk cId="4148703183" sldId="273"/>
        </pc:sldMkLst>
      </pc:sldChg>
      <pc:sldChg chg="modSp mod">
        <pc:chgData name="Steven Braskamp" userId="0b3b6bbc284d3414" providerId="LiveId" clId="{C06E7D22-D46B-9B42-91F1-A9E3105ACA9D}" dt="2021-02-27T00:27:46.643" v="246" actId="20577"/>
        <pc:sldMkLst>
          <pc:docMk/>
          <pc:sldMk cId="2178495371" sldId="274"/>
        </pc:sldMkLst>
        <pc:spChg chg="mod">
          <ac:chgData name="Steven Braskamp" userId="0b3b6bbc284d3414" providerId="LiveId" clId="{C06E7D22-D46B-9B42-91F1-A9E3105ACA9D}" dt="2021-02-27T00:27:46.643" v="246" actId="20577"/>
          <ac:spMkLst>
            <pc:docMk/>
            <pc:sldMk cId="2178495371" sldId="274"/>
            <ac:spMk id="2" creationId="{657274F2-782C-9746-B539-1E2FAB7806E1}"/>
          </ac:spMkLst>
        </pc:spChg>
        <pc:spChg chg="mod">
          <ac:chgData name="Steven Braskamp" userId="0b3b6bbc284d3414" providerId="LiveId" clId="{C06E7D22-D46B-9B42-91F1-A9E3105ACA9D}" dt="2021-02-27T00:26:53.022" v="225" actId="1076"/>
          <ac:spMkLst>
            <pc:docMk/>
            <pc:sldMk cId="2178495371" sldId="274"/>
            <ac:spMk id="3" creationId="{CF10FCAE-9327-324A-A169-7B18F13BCEBA}"/>
          </ac:spMkLst>
        </pc:spChg>
      </pc:sldChg>
      <pc:sldChg chg="modSp mod">
        <pc:chgData name="Steven Braskamp" userId="0b3b6bbc284d3414" providerId="LiveId" clId="{C06E7D22-D46B-9B42-91F1-A9E3105ACA9D}" dt="2021-02-27T00:29:35.345" v="488" actId="20577"/>
        <pc:sldMkLst>
          <pc:docMk/>
          <pc:sldMk cId="590397960" sldId="275"/>
        </pc:sldMkLst>
        <pc:spChg chg="mod">
          <ac:chgData name="Steven Braskamp" userId="0b3b6bbc284d3414" providerId="LiveId" clId="{C06E7D22-D46B-9B42-91F1-A9E3105ACA9D}" dt="2021-02-27T00:29:35.345" v="488" actId="20577"/>
          <ac:spMkLst>
            <pc:docMk/>
            <pc:sldMk cId="590397960" sldId="275"/>
            <ac:spMk id="2" creationId="{657274F2-782C-9746-B539-1E2FAB7806E1}"/>
          </ac:spMkLst>
        </pc:spChg>
        <pc:spChg chg="mod">
          <ac:chgData name="Steven Braskamp" userId="0b3b6bbc284d3414" providerId="LiveId" clId="{C06E7D22-D46B-9B42-91F1-A9E3105ACA9D}" dt="2021-02-27T00:29:30.474" v="478" actId="255"/>
          <ac:spMkLst>
            <pc:docMk/>
            <pc:sldMk cId="590397960" sldId="275"/>
            <ac:spMk id="3" creationId="{CF10FCAE-9327-324A-A169-7B18F13BCEBA}"/>
          </ac:spMkLst>
        </pc:spChg>
      </pc:sldChg>
      <pc:sldChg chg="del">
        <pc:chgData name="Steven Braskamp" userId="0b3b6bbc284d3414" providerId="LiveId" clId="{C06E7D22-D46B-9B42-91F1-A9E3105ACA9D}" dt="2021-02-27T00:29:43.980" v="489" actId="2696"/>
        <pc:sldMkLst>
          <pc:docMk/>
          <pc:sldMk cId="1436101390" sldId="276"/>
        </pc:sldMkLst>
      </pc:sldChg>
      <pc:sldChg chg="modSp add mod">
        <pc:chgData name="Steven Braskamp" userId="0b3b6bbc284d3414" providerId="LiveId" clId="{C06E7D22-D46B-9B42-91F1-A9E3105ACA9D}" dt="2021-02-27T00:22:05.308" v="9" actId="27636"/>
        <pc:sldMkLst>
          <pc:docMk/>
          <pc:sldMk cId="2694362017" sldId="277"/>
        </pc:sldMkLst>
        <pc:spChg chg="mod">
          <ac:chgData name="Steven Braskamp" userId="0b3b6bbc284d3414" providerId="LiveId" clId="{C06E7D22-D46B-9B42-91F1-A9E3105ACA9D}" dt="2021-02-27T00:22:05.308" v="9" actId="27636"/>
          <ac:spMkLst>
            <pc:docMk/>
            <pc:sldMk cId="2694362017" sldId="277"/>
            <ac:spMk id="3" creationId="{7653C0D3-785A-FA4D-A784-959FA6D83D8A}"/>
          </ac:spMkLst>
        </pc:spChg>
      </pc:sldChg>
      <pc:sldChg chg="modSp add mod">
        <pc:chgData name="Steven Braskamp" userId="0b3b6bbc284d3414" providerId="LiveId" clId="{C06E7D22-D46B-9B42-91F1-A9E3105ACA9D}" dt="2021-02-27T00:24:19.081" v="58" actId="1076"/>
        <pc:sldMkLst>
          <pc:docMk/>
          <pc:sldMk cId="2725624716" sldId="278"/>
        </pc:sldMkLst>
        <pc:spChg chg="mod">
          <ac:chgData name="Steven Braskamp" userId="0b3b6bbc284d3414" providerId="LiveId" clId="{C06E7D22-D46B-9B42-91F1-A9E3105ACA9D}" dt="2021-02-27T00:24:19.081" v="58" actId="1076"/>
          <ac:spMkLst>
            <pc:docMk/>
            <pc:sldMk cId="2725624716" sldId="278"/>
            <ac:spMk id="3" creationId="{5E0CA438-5BAB-A24E-AC5C-72C4A14E90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B2BD-792B-9742-B550-4AE6D7D93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913CC-DD4B-0E4A-BE8A-82D807907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26202-0883-AC4C-AF5D-EACE5CCE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99AB-1C39-BD42-AEAE-2DED76E1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2A639-FEC7-3D49-8B27-47966A47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E8AB8-4C30-5749-9BDB-8F6B52B7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C6D4E-19E0-454D-B11A-77996EA9F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20F6-40FF-264C-A09E-45C81014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5CF4-0F6F-CF44-A6B6-6D2D26F5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F71D7-B92C-5A4C-947F-3CCC0EF9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7A60D-5AEC-0E40-AFD1-D484B9716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3E743-4F40-3341-A3C1-CFBBA712C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C4825-8C2F-FA43-9379-25C7C3F8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4983-75AC-014D-B974-7E2E5A91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67BF-00C4-BB4D-BF8A-D72FB091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3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505F-6E62-E545-A4BE-41F7C32D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ED561-3031-3C40-BCB6-08BCF1BA7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BA4E0-A87B-B846-9A5E-221307EF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8A1-9049-3D49-A573-2BE97A38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3FE9A-137A-3D45-A4C0-570E6CC1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F3A6-1EC3-C540-9F02-14F9D028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1DB78-4169-2F40-A1C7-C839077F4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49DF3-9535-1F4A-A638-73FBBDF9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B9B4D-7BF6-8244-8FAC-6B4E6900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620E7-BCAA-8543-BB37-ADF862DD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5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F36D-7649-1F4E-B247-104DB71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E3B3-1E65-E445-B862-8B8F16AC9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14695-8031-854E-AE01-EAE00A243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08E0D-34A6-E146-B91C-6CCD4208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EF914-CC50-F848-B53B-67531E6E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0227A-F90A-3C45-B827-6641B91F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2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807D-F3E1-E24A-94CE-7DEC7D86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F8F86-13AF-F449-B7F8-9AA0AA28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85406-63A2-D642-925D-DF51C1941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6545B-6D04-E04F-ACCB-06636FF8E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AEF61-A6F2-8640-BED7-18E8408FA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B2FA2-0314-A848-BB85-B021600C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00422-E9F6-DD47-9589-0B18D879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6584E-0619-1A4F-AB52-1EA03BD3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0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4C217-9405-5E4B-91DD-5D84AB5B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008F4-31E9-1F46-A538-B57C3060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99070-49A5-FA49-8184-F3268646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FEFC8-30AF-D140-B857-CEB245CA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68ADB6-4E57-EB4C-8747-439F00A0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74AD56-2DA6-6A46-A464-B6ED6531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814BC-D53A-1B4C-A000-E376FFDD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6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4DB4-3085-3740-950D-633C4238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9021-DB3D-FD42-8FF1-E87F7BD51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3E6EA-C873-394B-ADB6-46139041E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0AD51-268D-0146-8A45-1A79F21A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8998-867C-B44A-A3A9-B9E20D95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9CFC8-2B65-9E44-BCC8-F306951F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F098-62D1-2E4C-BC2A-BAC3DBEFE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607B60-1D31-FF41-960F-C99789BB2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1F518-7D4E-6A47-8185-705520B29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8D270-40D5-F545-B821-2D35AC97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6F121-8B8A-6E4C-AA7E-768E4735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A35F6-29DF-C947-B75A-3A88722A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7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3CEBE6-3ED0-234D-B9C9-8F43D7B4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BB84C-7CB5-3346-9773-35AE0CC7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86C5-EDFB-7849-B306-1F77424F1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7379-1625-A648-A282-FE9EDDCD538C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3EB95-A943-8F45-A977-61A97D1EE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D358B-4344-504F-8727-8EC25F781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C20B8-0B62-EC4F-8D95-66A73698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5 simple ways to strengthen your marriage">
            <a:extLst>
              <a:ext uri="{FF2B5EF4-FFF2-40B4-BE49-F238E27FC236}">
                <a16:creationId xmlns:a16="http://schemas.microsoft.com/office/drawing/2014/main" id="{16A6BD46-4546-ED40-948A-E23C64613C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881" y="323939"/>
            <a:ext cx="4440237" cy="621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3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5 simple ways to strengthen your marriage">
            <a:extLst>
              <a:ext uri="{FF2B5EF4-FFF2-40B4-BE49-F238E27FC236}">
                <a16:creationId xmlns:a16="http://schemas.microsoft.com/office/drawing/2014/main" id="{2E0B80A8-52CD-C149-9D4D-57295F8717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6" y="299516"/>
            <a:ext cx="4475162" cy="62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B58CB3-0FED-F64A-AF6F-BD0D837EAA65}"/>
              </a:ext>
            </a:extLst>
          </p:cNvPr>
          <p:cNvSpPr txBox="1"/>
          <p:nvPr/>
        </p:nvSpPr>
        <p:spPr>
          <a:xfrm>
            <a:off x="5219420" y="2690336"/>
            <a:ext cx="4600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Next week (3/7):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Have a Daily “Sit Down &amp; Listen” Time</a:t>
            </a:r>
          </a:p>
        </p:txBody>
      </p:sp>
    </p:spTree>
    <p:extLst>
      <p:ext uri="{BB962C8B-B14F-4D97-AF65-F5344CB8AC3E}">
        <p14:creationId xmlns:p14="http://schemas.microsoft.com/office/powerpoint/2010/main" val="141411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F3E22C-BAC2-354F-8699-8ACE7F74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C0D3-785A-FA4D-A784-959FA6D8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93" y="2534768"/>
            <a:ext cx="9154899" cy="38034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Skill #1: Call a Truce on Throwing Verbal Bombs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Words have power to heal or to hurt (bombs vs. balms)</a:t>
            </a:r>
          </a:p>
          <a:p>
            <a:pPr marL="0" lv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Skill #2: Tear Down Emotional Walls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Through apology and forgiveness</a:t>
            </a:r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50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F3E22C-BAC2-354F-8699-8ACE7F74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C0D3-785A-FA4D-A784-959FA6D8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93" y="2534768"/>
            <a:ext cx="9154899" cy="38034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Skill #3: Discover and Speak Each Other’s Love Language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Words of affirmation, quality time, receiving gifts, acts of service, physical touch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determine someone’s love language, observe their behavior, complaints, and requests</a:t>
            </a:r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6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86B978-15EA-244D-B112-E982DC5B1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Ecclesiastes 4.7-12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CA438-5BAB-A24E-AC5C-72C4A14E9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68" y="2642032"/>
            <a:ext cx="9833548" cy="3533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Again, I saw vanity under the sun: 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case of solitary individuals, without sons or brothers; yet there is no end to all their toil, and their eyes are never satisfied with riches. “For whom am I toiling,” they ask, “and depriving myself of pleasure?” This also is vanity and an unhappy business. </a:t>
            </a: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33223B-684C-3E46-99C6-5F2ECDB32704}"/>
              </a:ext>
            </a:extLst>
          </p:cNvPr>
          <p:cNvSpPr txBox="1">
            <a:spLocks/>
          </p:cNvSpPr>
          <p:nvPr/>
        </p:nvSpPr>
        <p:spPr>
          <a:xfrm>
            <a:off x="1179226" y="2642032"/>
            <a:ext cx="9833548" cy="3533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6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86B978-15EA-244D-B112-E982DC5B1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Ecclesiastes 4.7-12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CA438-5BAB-A24E-AC5C-72C4A14E9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68" y="2574931"/>
            <a:ext cx="9833548" cy="3533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Two are better than one, because they have a good reward for their toil. 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if they fall, one will lift up the other; but woe to one who is alone and falls and does not have another to help. 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Again, if two lie together, they keep warm; but how can one keep warm alone? 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And though one might prevail against another, two will withstand one. A threefold cord is not quickly broken.</a:t>
            </a:r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33223B-684C-3E46-99C6-5F2ECDB32704}"/>
              </a:ext>
            </a:extLst>
          </p:cNvPr>
          <p:cNvSpPr txBox="1">
            <a:spLocks/>
          </p:cNvSpPr>
          <p:nvPr/>
        </p:nvSpPr>
        <p:spPr>
          <a:xfrm>
            <a:off x="1179226" y="2642032"/>
            <a:ext cx="9833548" cy="3533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2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274F2-782C-9746-B539-1E2FAB78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Learn the Value of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0FCAE-9327-324A-A169-7B18F13BC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79193"/>
            <a:ext cx="9833548" cy="4134549"/>
          </a:xfrm>
        </p:spPr>
        <p:txBody>
          <a:bodyPr>
            <a:normAutofit/>
          </a:bodyPr>
          <a:lstStyle/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“Marriage is a team sport. Successful couples learn how to work as a team” </a:t>
            </a:r>
          </a:p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Division of labor/shared tasks changes over time—certainly changed during the pandemic</a:t>
            </a:r>
          </a:p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an ideal world, this division is based on individual strengths and interests</a:t>
            </a:r>
          </a:p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No one loves to take out the trash! Some things just need to get done!</a:t>
            </a: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0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274F2-782C-9746-B539-1E2FAB78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Revisit Family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0FCAE-9327-324A-A169-7B18F13BC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73" y="2454141"/>
            <a:ext cx="9833548" cy="413454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Begin with questions rather than statements (What stresses you the most, and what can I do to be helpful?)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Evaluate and take into account your personality differences (Morning/night, neat/messy, enneagram number)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Discover your spouse’s passion and help them attain it (“if you could do anything in the world, what would you like to do?”)</a:t>
            </a: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9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274F2-782C-9746-B539-1E2FAB78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Think about Family Tasks (Gottman)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0FCAE-9327-324A-A169-7B18F13BC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79193"/>
            <a:ext cx="9833548" cy="4134549"/>
          </a:xfrm>
        </p:spPr>
        <p:txBody>
          <a:bodyPr>
            <a:normAutofit/>
          </a:bodyPr>
          <a:lstStyle/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How to share family tasks is a perpetual problem, always shifting/changing </a:t>
            </a:r>
          </a:p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Try and find what’s good enough for now </a:t>
            </a:r>
          </a:p>
          <a:p>
            <a:pPr lvl="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Family work just needs to get done for the good of the order—so that there’s room for dreams and purpose (the rest of life)</a:t>
            </a: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9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274F2-782C-9746-B539-1E2FAB78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 with your spouse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0FCAE-9327-324A-A169-7B18F13BC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028" y="2317315"/>
            <a:ext cx="9833548" cy="4540685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Ask your partner: what do you find most stressful about our daily life and routines, and what could I do to be helpful?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What personality differences in your marriage do you find most difficult? How can you use those differences to work for you instead of dividing you?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Ask your partner: if you could do anything in the world, what would you like to do? What can I do to help you accomplish that dream?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Are there any roles or responsibilities that need to shift? How can kids help?</a:t>
            </a: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1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555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Review</vt:lpstr>
      <vt:lpstr>Review</vt:lpstr>
      <vt:lpstr>Ecclesiastes 4.7-12</vt:lpstr>
      <vt:lpstr>Ecclesiastes 4.7-12</vt:lpstr>
      <vt:lpstr>4: Learn the Value of Teamwork</vt:lpstr>
      <vt:lpstr>How to Revisit Family Tasks</vt:lpstr>
      <vt:lpstr>How to Think about Family Tasks (Gottman)</vt:lpstr>
      <vt:lpstr>Conversation with your spouse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Weary World Rejoices</dc:title>
  <dc:creator>Steven Braskamp</dc:creator>
  <cp:lastModifiedBy>Steven Braskamp</cp:lastModifiedBy>
  <cp:revision>6</cp:revision>
  <dcterms:created xsi:type="dcterms:W3CDTF">2020-12-11T17:53:20Z</dcterms:created>
  <dcterms:modified xsi:type="dcterms:W3CDTF">2021-02-27T00:31:56Z</dcterms:modified>
</cp:coreProperties>
</file>